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0" r:id="rId1"/>
  </p:sldMasterIdLst>
  <p:sldIdLst>
    <p:sldId id="256" r:id="rId2"/>
    <p:sldId id="257" r:id="rId3"/>
    <p:sldId id="262" r:id="rId4"/>
    <p:sldId id="261" r:id="rId5"/>
    <p:sldId id="263" r:id="rId6"/>
    <p:sldId id="264" r:id="rId7"/>
    <p:sldId id="265" r:id="rId8"/>
    <p:sldId id="268" r:id="rId9"/>
    <p:sldId id="266" r:id="rId10"/>
    <p:sldId id="269" r:id="rId11"/>
    <p:sldId id="270" r:id="rId12"/>
    <p:sldId id="271" r:id="rId13"/>
    <p:sldId id="272" r:id="rId14"/>
    <p:sldId id="274" r:id="rId15"/>
    <p:sldId id="275" r:id="rId16"/>
    <p:sldId id="276" r:id="rId17"/>
    <p:sldId id="278" r:id="rId18"/>
  </p:sldIdLst>
  <p:sldSz cx="12192000" cy="6858000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2751"/>
    <a:srgbClr val="00A6A7"/>
    <a:srgbClr val="00AFD3"/>
    <a:srgbClr val="F0E640"/>
    <a:srgbClr val="F0E622"/>
    <a:srgbClr val="95C11F"/>
    <a:srgbClr val="1770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364" autoAdjust="0"/>
  </p:normalViewPr>
  <p:slideViewPr>
    <p:cSldViewPr snapToGrid="0">
      <p:cViewPr varScale="1">
        <p:scale>
          <a:sx n="67" d="100"/>
          <a:sy n="67" d="100"/>
        </p:scale>
        <p:origin x="3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1CB1F3-E668-48DA-A13B-D2486CF0F5E6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A0C02593-9BDF-40F7-A7E6-2D76DB51DFF2}">
      <dgm:prSet phldrT="[Texte]" custT="1"/>
      <dgm:spPr>
        <a:solidFill>
          <a:srgbClr val="1770A1"/>
        </a:solidFill>
      </dgm:spPr>
      <dgm:t>
        <a:bodyPr/>
        <a:lstStyle/>
        <a:p>
          <a:pPr algn="ctr"/>
          <a:r>
            <a:rPr lang="ca-ES" sz="2400" dirty="0" smtClean="0">
              <a:latin typeface="Poppins" panose="00000500000000000000" pitchFamily="2" charset="0"/>
              <a:cs typeface="Poppins" panose="00000500000000000000" pitchFamily="2" charset="0"/>
            </a:rPr>
            <a:t>Logo</a:t>
          </a:r>
        </a:p>
        <a:p>
          <a:pPr algn="ctr"/>
          <a:endParaRPr lang="fr-FR" sz="1000" dirty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8C3A7494-220A-4800-B092-FF3B4591033A}" type="parTrans" cxnId="{9F1BC180-EE0E-412C-B414-24E8A3F19F05}">
      <dgm:prSet/>
      <dgm:spPr/>
      <dgm:t>
        <a:bodyPr/>
        <a:lstStyle/>
        <a:p>
          <a:endParaRPr lang="fr-FR"/>
        </a:p>
      </dgm:t>
    </dgm:pt>
    <dgm:pt modelId="{A2C05841-152C-4DAD-853D-DFB65E2004F5}" type="sibTrans" cxnId="{9F1BC180-EE0E-412C-B414-24E8A3F19F05}">
      <dgm:prSet/>
      <dgm:spPr/>
      <dgm:t>
        <a:bodyPr/>
        <a:lstStyle/>
        <a:p>
          <a:endParaRPr lang="fr-FR"/>
        </a:p>
      </dgm:t>
    </dgm:pt>
    <dgm:pt modelId="{718B13E6-B56C-4A87-9B32-DFC930B9D49E}">
      <dgm:prSet phldrT="[Texte]" custT="1"/>
      <dgm:spPr>
        <a:solidFill>
          <a:srgbClr val="00AFD3"/>
        </a:solidFill>
      </dgm:spPr>
      <dgm:t>
        <a:bodyPr/>
        <a:lstStyle/>
        <a:p>
          <a:r>
            <a:rPr lang="ca-ES" sz="1900" dirty="0" smtClean="0">
              <a:latin typeface="Poppins" panose="00000500000000000000" pitchFamily="2" charset="0"/>
              <a:cs typeface="Poppins" panose="00000500000000000000" pitchFamily="2" charset="0"/>
            </a:rPr>
            <a:t>Comunicació</a:t>
          </a:r>
          <a:br>
            <a:rPr lang="ca-ES" sz="1900" dirty="0" smtClean="0">
              <a:latin typeface="Poppins" panose="00000500000000000000" pitchFamily="2" charset="0"/>
              <a:cs typeface="Poppins" panose="00000500000000000000" pitchFamily="2" charset="0"/>
            </a:rPr>
          </a:br>
          <a:r>
            <a:rPr lang="ca-ES" sz="1900" dirty="0" smtClean="0">
              <a:latin typeface="Poppins" panose="00000500000000000000" pitchFamily="2" charset="0"/>
              <a:cs typeface="Poppins" panose="00000500000000000000" pitchFamily="2" charset="0"/>
            </a:rPr>
            <a:t>online</a:t>
          </a:r>
          <a:endParaRPr lang="fr-FR" sz="1900" dirty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E8E82777-E8ED-4383-AE6D-B8808A23E5E6}" type="parTrans" cxnId="{601F5028-6DFD-42BD-962C-6778E0A34A37}">
      <dgm:prSet/>
      <dgm:spPr/>
      <dgm:t>
        <a:bodyPr/>
        <a:lstStyle/>
        <a:p>
          <a:endParaRPr lang="fr-FR"/>
        </a:p>
      </dgm:t>
    </dgm:pt>
    <dgm:pt modelId="{CF5CF7A8-53DB-4D08-AA2C-71C2181A65C8}" type="sibTrans" cxnId="{601F5028-6DFD-42BD-962C-6778E0A34A37}">
      <dgm:prSet/>
      <dgm:spPr/>
      <dgm:t>
        <a:bodyPr/>
        <a:lstStyle/>
        <a:p>
          <a:endParaRPr lang="fr-FR"/>
        </a:p>
      </dgm:t>
    </dgm:pt>
    <dgm:pt modelId="{18766B9B-1261-4A28-8A0B-570FE7608E27}">
      <dgm:prSet phldrT="[Texte]" custT="1"/>
      <dgm:spPr>
        <a:solidFill>
          <a:srgbClr val="95C11F"/>
        </a:solidFill>
      </dgm:spPr>
      <dgm:t>
        <a:bodyPr/>
        <a:lstStyle/>
        <a:p>
          <a:r>
            <a:rPr lang="ca-ES" sz="2000" dirty="0" smtClean="0">
              <a:latin typeface="Poppins" panose="00000500000000000000" pitchFamily="2" charset="0"/>
              <a:cs typeface="Poppins" panose="00000500000000000000" pitchFamily="2" charset="0"/>
            </a:rPr>
            <a:t>Calendari</a:t>
          </a:r>
        </a:p>
        <a:p>
          <a:endParaRPr lang="fr-FR" sz="1400" dirty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C7E778B1-567D-4319-A514-DB29AFE4E7CA}" type="parTrans" cxnId="{55841AC7-53C5-44CC-BCAA-8A9F76C20802}">
      <dgm:prSet/>
      <dgm:spPr/>
      <dgm:t>
        <a:bodyPr/>
        <a:lstStyle/>
        <a:p>
          <a:endParaRPr lang="fr-FR"/>
        </a:p>
      </dgm:t>
    </dgm:pt>
    <dgm:pt modelId="{EC6ACA27-C3F0-45B6-8167-1C037680F823}" type="sibTrans" cxnId="{55841AC7-53C5-44CC-BCAA-8A9F76C20802}">
      <dgm:prSet/>
      <dgm:spPr/>
      <dgm:t>
        <a:bodyPr/>
        <a:lstStyle/>
        <a:p>
          <a:endParaRPr lang="fr-FR"/>
        </a:p>
      </dgm:t>
    </dgm:pt>
    <dgm:pt modelId="{41045153-19B0-4C1D-AAE5-D84FFEA30EB4}">
      <dgm:prSet phldrT="[Texte]" custT="1"/>
      <dgm:spPr>
        <a:solidFill>
          <a:srgbClr val="00A6A7"/>
        </a:solidFill>
      </dgm:spPr>
      <dgm:t>
        <a:bodyPr/>
        <a:lstStyle/>
        <a:p>
          <a:r>
            <a:rPr lang="ca-ES" sz="2000" dirty="0" smtClean="0">
              <a:latin typeface="Poppins" panose="00000500000000000000" pitchFamily="2" charset="0"/>
              <a:cs typeface="Poppins" panose="00000500000000000000" pitchFamily="2" charset="0"/>
            </a:rPr>
            <a:t>Material visual</a:t>
          </a:r>
          <a:endParaRPr lang="fr-FR" sz="2000" dirty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A391C77A-E4B1-4F81-967A-19AC69990D35}" type="parTrans" cxnId="{7ABA3DBB-67BF-47D5-932C-ED91C1A8931A}">
      <dgm:prSet/>
      <dgm:spPr/>
      <dgm:t>
        <a:bodyPr/>
        <a:lstStyle/>
        <a:p>
          <a:endParaRPr lang="fr-FR"/>
        </a:p>
      </dgm:t>
    </dgm:pt>
    <dgm:pt modelId="{91C1F0F6-D6B3-4918-B664-02931125FD07}" type="sibTrans" cxnId="{7ABA3DBB-67BF-47D5-932C-ED91C1A8931A}">
      <dgm:prSet/>
      <dgm:spPr/>
      <dgm:t>
        <a:bodyPr/>
        <a:lstStyle/>
        <a:p>
          <a:endParaRPr lang="fr-FR"/>
        </a:p>
      </dgm:t>
    </dgm:pt>
    <dgm:pt modelId="{BB1CB7FC-DC6D-48E6-B188-FF5071BC69AD}">
      <dgm:prSet phldrT="[Texte]" custT="1"/>
      <dgm:spPr>
        <a:solidFill>
          <a:srgbClr val="F0E640"/>
        </a:solidFill>
      </dgm:spPr>
      <dgm:t>
        <a:bodyPr/>
        <a:lstStyle/>
        <a:p>
          <a:r>
            <a:rPr lang="ca-ES" sz="2100" dirty="0" smtClean="0">
              <a:latin typeface="Poppins" panose="00000500000000000000" pitchFamily="2" charset="0"/>
              <a:cs typeface="Poppins" panose="00000500000000000000" pitchFamily="2" charset="0"/>
            </a:rPr>
            <a:t>Xerrem?</a:t>
          </a:r>
        </a:p>
        <a:p>
          <a:endParaRPr lang="fr-FR" sz="1200" dirty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F4D0C75F-F28A-43E1-B9A2-FF06CE2603F9}" type="parTrans" cxnId="{B615FEFF-183C-4F6D-8A5B-A830F1D22156}">
      <dgm:prSet/>
      <dgm:spPr/>
      <dgm:t>
        <a:bodyPr/>
        <a:lstStyle/>
        <a:p>
          <a:endParaRPr lang="fr-FR"/>
        </a:p>
      </dgm:t>
    </dgm:pt>
    <dgm:pt modelId="{59C4B7F1-AE0E-44F6-B058-EB3F3F54C51C}" type="sibTrans" cxnId="{B615FEFF-183C-4F6D-8A5B-A830F1D22156}">
      <dgm:prSet/>
      <dgm:spPr/>
      <dgm:t>
        <a:bodyPr/>
        <a:lstStyle/>
        <a:p>
          <a:endParaRPr lang="fr-FR"/>
        </a:p>
      </dgm:t>
    </dgm:pt>
    <dgm:pt modelId="{EF6A6B67-00F7-4D38-A4D3-70EC15FC6406}">
      <dgm:prSet phldrT="[Texte]" custT="1"/>
      <dgm:spPr>
        <a:solidFill>
          <a:srgbClr val="F0E640"/>
        </a:solidFill>
      </dgm:spPr>
      <dgm:t>
        <a:bodyPr/>
        <a:lstStyle/>
        <a:p>
          <a:r>
            <a:rPr lang="ca-ES" sz="1800" dirty="0" smtClean="0">
              <a:latin typeface="Poppins" panose="00000500000000000000" pitchFamily="2" charset="0"/>
              <a:cs typeface="Poppins" panose="00000500000000000000" pitchFamily="2" charset="0"/>
            </a:rPr>
            <a:t>Precs i </a:t>
          </a:r>
          <a:r>
            <a:rPr lang="ca-ES" sz="1700" dirty="0" smtClean="0">
              <a:latin typeface="Poppins" panose="00000500000000000000" pitchFamily="2" charset="0"/>
              <a:cs typeface="Poppins" panose="00000500000000000000" pitchFamily="2" charset="0"/>
            </a:rPr>
            <a:t>preguntes</a:t>
          </a:r>
          <a:endParaRPr lang="fr-FR" sz="1700" dirty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54006A60-5F52-41D2-8554-E0C8510092AD}" type="parTrans" cxnId="{A0D21982-5EBB-4F7D-90CC-72D346E1551C}">
      <dgm:prSet/>
      <dgm:spPr/>
      <dgm:t>
        <a:bodyPr/>
        <a:lstStyle/>
        <a:p>
          <a:endParaRPr lang="fr-FR"/>
        </a:p>
      </dgm:t>
    </dgm:pt>
    <dgm:pt modelId="{CC5D8C35-5E1F-4CC7-9813-F4346FCC96E6}" type="sibTrans" cxnId="{A0D21982-5EBB-4F7D-90CC-72D346E1551C}">
      <dgm:prSet/>
      <dgm:spPr/>
      <dgm:t>
        <a:bodyPr/>
        <a:lstStyle/>
        <a:p>
          <a:endParaRPr lang="fr-FR"/>
        </a:p>
      </dgm:t>
    </dgm:pt>
    <dgm:pt modelId="{50950695-B6E6-45BD-A5F1-69C5009A5FF2}">
      <dgm:prSet phldrT="[Texte]" custT="1"/>
      <dgm:spPr>
        <a:solidFill>
          <a:srgbClr val="00A6A7"/>
        </a:solidFill>
      </dgm:spPr>
      <dgm:t>
        <a:bodyPr/>
        <a:lstStyle/>
        <a:p>
          <a:r>
            <a:rPr lang="ca-ES" sz="1800" dirty="0" smtClean="0">
              <a:latin typeface="Poppins" panose="00000500000000000000" pitchFamily="2" charset="0"/>
              <a:cs typeface="Poppins" panose="00000500000000000000" pitchFamily="2" charset="0"/>
            </a:rPr>
            <a:t>Elements de comunicació</a:t>
          </a:r>
          <a:endParaRPr lang="fr-FR" sz="1800" dirty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BEBF3F65-B06E-483C-9955-0629D3064269}" type="parTrans" cxnId="{88930169-FB81-42F1-BBE6-05B2E5527B74}">
      <dgm:prSet/>
      <dgm:spPr/>
      <dgm:t>
        <a:bodyPr/>
        <a:lstStyle/>
        <a:p>
          <a:endParaRPr lang="fr-FR"/>
        </a:p>
      </dgm:t>
    </dgm:pt>
    <dgm:pt modelId="{4CFB7A56-D373-4041-A6A2-56251AB8EBB3}" type="sibTrans" cxnId="{88930169-FB81-42F1-BBE6-05B2E5527B74}">
      <dgm:prSet/>
      <dgm:spPr/>
      <dgm:t>
        <a:bodyPr/>
        <a:lstStyle/>
        <a:p>
          <a:endParaRPr lang="fr-FR"/>
        </a:p>
      </dgm:t>
    </dgm:pt>
    <dgm:pt modelId="{9923E4EB-A9B7-41BB-83A0-1CAE84838EB6}">
      <dgm:prSet phldrT="[Texte]" custT="1"/>
      <dgm:spPr>
        <a:solidFill>
          <a:srgbClr val="95C11F"/>
        </a:solidFill>
      </dgm:spPr>
      <dgm:t>
        <a:bodyPr/>
        <a:lstStyle/>
        <a:p>
          <a:r>
            <a:rPr lang="ca-ES" sz="1800" dirty="0" smtClean="0">
              <a:latin typeface="Poppins" panose="00000500000000000000" pitchFamily="2" charset="0"/>
              <a:cs typeface="Poppins" panose="00000500000000000000" pitchFamily="2" charset="0"/>
            </a:rPr>
            <a:t>Compartir i informar</a:t>
          </a:r>
          <a:endParaRPr lang="fr-FR" sz="1800" dirty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6B822865-721D-454B-A0F8-1D3AD15DF2F3}" type="parTrans" cxnId="{3FB11A93-19B6-4ACC-94EA-E86FCEC4F54A}">
      <dgm:prSet/>
      <dgm:spPr/>
      <dgm:t>
        <a:bodyPr/>
        <a:lstStyle/>
        <a:p>
          <a:endParaRPr lang="fr-FR"/>
        </a:p>
      </dgm:t>
    </dgm:pt>
    <dgm:pt modelId="{C8868323-467E-4B1C-A35A-7D9C14B2D5F3}" type="sibTrans" cxnId="{3FB11A93-19B6-4ACC-94EA-E86FCEC4F54A}">
      <dgm:prSet/>
      <dgm:spPr/>
      <dgm:t>
        <a:bodyPr/>
        <a:lstStyle/>
        <a:p>
          <a:endParaRPr lang="fr-FR"/>
        </a:p>
      </dgm:t>
    </dgm:pt>
    <dgm:pt modelId="{E1DBFCDB-8865-4853-B420-512A369140AC}">
      <dgm:prSet phldrT="[Texte]" custT="1"/>
      <dgm:spPr>
        <a:solidFill>
          <a:srgbClr val="00AFD3"/>
        </a:solidFill>
      </dgm:spPr>
      <dgm:t>
        <a:bodyPr/>
        <a:lstStyle/>
        <a:p>
          <a:r>
            <a:rPr lang="ca-ES" sz="1800" dirty="0" smtClean="0">
              <a:latin typeface="Poppins" panose="00000500000000000000" pitchFamily="2" charset="0"/>
              <a:cs typeface="Poppins" panose="00000500000000000000" pitchFamily="2" charset="0"/>
            </a:rPr>
            <a:t>Mencions obligatòries</a:t>
          </a:r>
          <a:endParaRPr lang="fr-FR" sz="1800" dirty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DF167DEF-D8BE-47D5-8BF1-E35031D2484A}" type="parTrans" cxnId="{63673F1A-9A02-47FF-B26E-44FBBF6E32D5}">
      <dgm:prSet/>
      <dgm:spPr/>
      <dgm:t>
        <a:bodyPr/>
        <a:lstStyle/>
        <a:p>
          <a:endParaRPr lang="fr-FR"/>
        </a:p>
      </dgm:t>
    </dgm:pt>
    <dgm:pt modelId="{5FD26165-BC80-4057-A7F7-BB896E7940D0}" type="sibTrans" cxnId="{63673F1A-9A02-47FF-B26E-44FBBF6E32D5}">
      <dgm:prSet/>
      <dgm:spPr/>
      <dgm:t>
        <a:bodyPr/>
        <a:lstStyle/>
        <a:p>
          <a:endParaRPr lang="fr-FR"/>
        </a:p>
      </dgm:t>
    </dgm:pt>
    <dgm:pt modelId="{6BC9A88A-3414-41DA-B6FD-8A6BEDA68639}">
      <dgm:prSet phldrT="[Texte]" custT="1"/>
      <dgm:spPr>
        <a:solidFill>
          <a:srgbClr val="1770A1"/>
        </a:solidFill>
      </dgm:spPr>
      <dgm:t>
        <a:bodyPr/>
        <a:lstStyle/>
        <a:p>
          <a:pPr algn="ctr"/>
          <a:r>
            <a:rPr lang="ca-ES" sz="1800" dirty="0" smtClean="0">
              <a:latin typeface="Poppins" panose="00000500000000000000" pitchFamily="2" charset="0"/>
              <a:cs typeface="Poppins" panose="00000500000000000000" pitchFamily="2" charset="0"/>
            </a:rPr>
            <a:t>Aplicació logo 20 anys!</a:t>
          </a:r>
          <a:br>
            <a:rPr lang="ca-ES" sz="1800" dirty="0" smtClean="0">
              <a:latin typeface="Poppins" panose="00000500000000000000" pitchFamily="2" charset="0"/>
              <a:cs typeface="Poppins" panose="00000500000000000000" pitchFamily="2" charset="0"/>
            </a:rPr>
          </a:br>
          <a:r>
            <a:rPr lang="ca-ES" sz="1800" dirty="0" smtClean="0">
              <a:latin typeface="Poppins" panose="00000500000000000000" pitchFamily="2" charset="0"/>
              <a:cs typeface="Poppins" panose="00000500000000000000" pitchFamily="2" charset="0"/>
            </a:rPr>
            <a:t>2024/2025</a:t>
          </a:r>
          <a:endParaRPr lang="fr-FR" sz="1800" dirty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A94BB5C1-2271-4C73-8FC7-0031BEF2F4E1}" type="parTrans" cxnId="{4F034083-97F8-4F14-B052-626763A2DB35}">
      <dgm:prSet/>
      <dgm:spPr/>
      <dgm:t>
        <a:bodyPr/>
        <a:lstStyle/>
        <a:p>
          <a:endParaRPr lang="fr-FR"/>
        </a:p>
      </dgm:t>
    </dgm:pt>
    <dgm:pt modelId="{C07A6497-6663-4BE9-BC9D-8CA782F7156F}" type="sibTrans" cxnId="{4F034083-97F8-4F14-B052-626763A2DB35}">
      <dgm:prSet/>
      <dgm:spPr/>
      <dgm:t>
        <a:bodyPr/>
        <a:lstStyle/>
        <a:p>
          <a:endParaRPr lang="fr-FR"/>
        </a:p>
      </dgm:t>
    </dgm:pt>
    <dgm:pt modelId="{284C3ACD-309B-481B-9271-2DDD537E1B46}" type="pres">
      <dgm:prSet presAssocID="{C01CB1F3-E668-48DA-A13B-D2486CF0F5E6}" presName="Name0" presStyleCnt="0">
        <dgm:presLayoutVars>
          <dgm:dir/>
          <dgm:resizeHandles val="exact"/>
        </dgm:presLayoutVars>
      </dgm:prSet>
      <dgm:spPr/>
    </dgm:pt>
    <dgm:pt modelId="{C608E3FF-2FE0-48C4-A4F4-29CBB7296BD9}" type="pres">
      <dgm:prSet presAssocID="{A0C02593-9BDF-40F7-A7E6-2D76DB51DFF2}" presName="parAndCh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71A33E1-0EE0-4555-B654-12748924C48A}" type="pres">
      <dgm:prSet presAssocID="{A2C05841-152C-4DAD-853D-DFB65E2004F5}" presName="parAndChSpace" presStyleCnt="0"/>
      <dgm:spPr/>
    </dgm:pt>
    <dgm:pt modelId="{52AF55C2-B226-4315-9756-04DF56A2C2B3}" type="pres">
      <dgm:prSet presAssocID="{718B13E6-B56C-4A87-9B32-DFC930B9D49E}" presName="parAndChTx" presStyleLbl="node1" presStyleIdx="1" presStyleCnt="5" custScaleX="11838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DD6CF56-4C43-42B1-994C-5AD59E8E64CC}" type="pres">
      <dgm:prSet presAssocID="{CF5CF7A8-53DB-4D08-AA2C-71C2181A65C8}" presName="parAndChSpace" presStyleCnt="0"/>
      <dgm:spPr/>
    </dgm:pt>
    <dgm:pt modelId="{DA2E51A8-0456-4DCF-BF39-7C53AB41A9C7}" type="pres">
      <dgm:prSet presAssocID="{18766B9B-1261-4A28-8A0B-570FE7608E27}" presName="parAndChTx" presStyleLbl="node1" presStyleIdx="2" presStyleCnt="5" custScaleX="10914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C0BBA3-FC66-40C3-8186-E6D5889B1664}" type="pres">
      <dgm:prSet presAssocID="{EC6ACA27-C3F0-45B6-8167-1C037680F823}" presName="parAndChSpace" presStyleCnt="0"/>
      <dgm:spPr/>
    </dgm:pt>
    <dgm:pt modelId="{F0FAFE5F-90EF-4624-B9E0-2974504E4704}" type="pres">
      <dgm:prSet presAssocID="{41045153-19B0-4C1D-AAE5-D84FFEA30EB4}" presName="parAndChTx" presStyleLbl="node1" presStyleIdx="3" presStyleCnt="5" custScaleX="11978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401C5BA-DCAA-4C15-96FF-8AC5026E0BA0}" type="pres">
      <dgm:prSet presAssocID="{91C1F0F6-D6B3-4918-B664-02931125FD07}" presName="parAndChSpace" presStyleCnt="0"/>
      <dgm:spPr/>
    </dgm:pt>
    <dgm:pt modelId="{639584D8-EEC1-494E-858F-84B3E6AD6650}" type="pres">
      <dgm:prSet presAssocID="{BB1CB7FC-DC6D-48E6-B188-FF5071BC69AD}" presName="parAndCh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ABA3DBB-67BF-47D5-932C-ED91C1A8931A}" srcId="{C01CB1F3-E668-48DA-A13B-D2486CF0F5E6}" destId="{41045153-19B0-4C1D-AAE5-D84FFEA30EB4}" srcOrd="3" destOrd="0" parTransId="{A391C77A-E4B1-4F81-967A-19AC69990D35}" sibTransId="{91C1F0F6-D6B3-4918-B664-02931125FD07}"/>
    <dgm:cxn modelId="{9F3CE0EF-194F-453E-A5FC-CFDBC8C783ED}" type="presOf" srcId="{6BC9A88A-3414-41DA-B6FD-8A6BEDA68639}" destId="{C608E3FF-2FE0-48C4-A4F4-29CBB7296BD9}" srcOrd="0" destOrd="1" presId="urn:microsoft.com/office/officeart/2005/8/layout/hChevron3"/>
    <dgm:cxn modelId="{B615FEFF-183C-4F6D-8A5B-A830F1D22156}" srcId="{C01CB1F3-E668-48DA-A13B-D2486CF0F5E6}" destId="{BB1CB7FC-DC6D-48E6-B188-FF5071BC69AD}" srcOrd="4" destOrd="0" parTransId="{F4D0C75F-F28A-43E1-B9A2-FF06CE2603F9}" sibTransId="{59C4B7F1-AE0E-44F6-B058-EB3F3F54C51C}"/>
    <dgm:cxn modelId="{B4EBB765-66DE-4922-8CD5-397B911D06BE}" type="presOf" srcId="{718B13E6-B56C-4A87-9B32-DFC930B9D49E}" destId="{52AF55C2-B226-4315-9756-04DF56A2C2B3}" srcOrd="0" destOrd="0" presId="urn:microsoft.com/office/officeart/2005/8/layout/hChevron3"/>
    <dgm:cxn modelId="{601F5028-6DFD-42BD-962C-6778E0A34A37}" srcId="{C01CB1F3-E668-48DA-A13B-D2486CF0F5E6}" destId="{718B13E6-B56C-4A87-9B32-DFC930B9D49E}" srcOrd="1" destOrd="0" parTransId="{E8E82777-E8ED-4383-AE6D-B8808A23E5E6}" sibTransId="{CF5CF7A8-53DB-4D08-AA2C-71C2181A65C8}"/>
    <dgm:cxn modelId="{E479FC8D-A42E-421B-B487-DC2EEA825660}" type="presOf" srcId="{9923E4EB-A9B7-41BB-83A0-1CAE84838EB6}" destId="{DA2E51A8-0456-4DCF-BF39-7C53AB41A9C7}" srcOrd="0" destOrd="1" presId="urn:microsoft.com/office/officeart/2005/8/layout/hChevron3"/>
    <dgm:cxn modelId="{9E73DA10-53EA-44DF-B178-19C07ED9163F}" type="presOf" srcId="{A0C02593-9BDF-40F7-A7E6-2D76DB51DFF2}" destId="{C608E3FF-2FE0-48C4-A4F4-29CBB7296BD9}" srcOrd="0" destOrd="0" presId="urn:microsoft.com/office/officeart/2005/8/layout/hChevron3"/>
    <dgm:cxn modelId="{8F76CA6E-1107-4FCE-9114-5FC2EC0B90F3}" type="presOf" srcId="{41045153-19B0-4C1D-AAE5-D84FFEA30EB4}" destId="{F0FAFE5F-90EF-4624-B9E0-2974504E4704}" srcOrd="0" destOrd="0" presId="urn:microsoft.com/office/officeart/2005/8/layout/hChevron3"/>
    <dgm:cxn modelId="{9615BAE0-10C6-4A35-A46C-3369BBB88775}" type="presOf" srcId="{C01CB1F3-E668-48DA-A13B-D2486CF0F5E6}" destId="{284C3ACD-309B-481B-9271-2DDD537E1B46}" srcOrd="0" destOrd="0" presId="urn:microsoft.com/office/officeart/2005/8/layout/hChevron3"/>
    <dgm:cxn modelId="{2357710D-DAA0-4E02-B5E4-2781E73D359A}" type="presOf" srcId="{50950695-B6E6-45BD-A5F1-69C5009A5FF2}" destId="{F0FAFE5F-90EF-4624-B9E0-2974504E4704}" srcOrd="0" destOrd="1" presId="urn:microsoft.com/office/officeart/2005/8/layout/hChevron3"/>
    <dgm:cxn modelId="{A0D21982-5EBB-4F7D-90CC-72D346E1551C}" srcId="{BB1CB7FC-DC6D-48E6-B188-FF5071BC69AD}" destId="{EF6A6B67-00F7-4D38-A4D3-70EC15FC6406}" srcOrd="0" destOrd="0" parTransId="{54006A60-5F52-41D2-8554-E0C8510092AD}" sibTransId="{CC5D8C35-5E1F-4CC7-9813-F4346FCC96E6}"/>
    <dgm:cxn modelId="{C49614DA-8C11-416C-A324-770011508F7D}" type="presOf" srcId="{E1DBFCDB-8865-4853-B420-512A369140AC}" destId="{52AF55C2-B226-4315-9756-04DF56A2C2B3}" srcOrd="0" destOrd="1" presId="urn:microsoft.com/office/officeart/2005/8/layout/hChevron3"/>
    <dgm:cxn modelId="{4F034083-97F8-4F14-B052-626763A2DB35}" srcId="{A0C02593-9BDF-40F7-A7E6-2D76DB51DFF2}" destId="{6BC9A88A-3414-41DA-B6FD-8A6BEDA68639}" srcOrd="0" destOrd="0" parTransId="{A94BB5C1-2271-4C73-8FC7-0031BEF2F4E1}" sibTransId="{C07A6497-6663-4BE9-BC9D-8CA782F7156F}"/>
    <dgm:cxn modelId="{5F559337-AF89-4D71-80D0-AD106C038378}" type="presOf" srcId="{18766B9B-1261-4A28-8A0B-570FE7608E27}" destId="{DA2E51A8-0456-4DCF-BF39-7C53AB41A9C7}" srcOrd="0" destOrd="0" presId="urn:microsoft.com/office/officeart/2005/8/layout/hChevron3"/>
    <dgm:cxn modelId="{88930169-FB81-42F1-BBE6-05B2E5527B74}" srcId="{41045153-19B0-4C1D-AAE5-D84FFEA30EB4}" destId="{50950695-B6E6-45BD-A5F1-69C5009A5FF2}" srcOrd="0" destOrd="0" parTransId="{BEBF3F65-B06E-483C-9955-0629D3064269}" sibTransId="{4CFB7A56-D373-4041-A6A2-56251AB8EBB3}"/>
    <dgm:cxn modelId="{63673F1A-9A02-47FF-B26E-44FBBF6E32D5}" srcId="{718B13E6-B56C-4A87-9B32-DFC930B9D49E}" destId="{E1DBFCDB-8865-4853-B420-512A369140AC}" srcOrd="0" destOrd="0" parTransId="{DF167DEF-D8BE-47D5-8BF1-E35031D2484A}" sibTransId="{5FD26165-BC80-4057-A7F7-BB896E7940D0}"/>
    <dgm:cxn modelId="{D46630D8-A414-46B9-888E-610B748FCFD6}" type="presOf" srcId="{EF6A6B67-00F7-4D38-A4D3-70EC15FC6406}" destId="{639584D8-EEC1-494E-858F-84B3E6AD6650}" srcOrd="0" destOrd="1" presId="urn:microsoft.com/office/officeart/2005/8/layout/hChevron3"/>
    <dgm:cxn modelId="{2F4753FC-B157-4F90-AD82-E4A43D466E1A}" type="presOf" srcId="{BB1CB7FC-DC6D-48E6-B188-FF5071BC69AD}" destId="{639584D8-EEC1-494E-858F-84B3E6AD6650}" srcOrd="0" destOrd="0" presId="urn:microsoft.com/office/officeart/2005/8/layout/hChevron3"/>
    <dgm:cxn modelId="{55841AC7-53C5-44CC-BCAA-8A9F76C20802}" srcId="{C01CB1F3-E668-48DA-A13B-D2486CF0F5E6}" destId="{18766B9B-1261-4A28-8A0B-570FE7608E27}" srcOrd="2" destOrd="0" parTransId="{C7E778B1-567D-4319-A514-DB29AFE4E7CA}" sibTransId="{EC6ACA27-C3F0-45B6-8167-1C037680F823}"/>
    <dgm:cxn modelId="{9F1BC180-EE0E-412C-B414-24E8A3F19F05}" srcId="{C01CB1F3-E668-48DA-A13B-D2486CF0F5E6}" destId="{A0C02593-9BDF-40F7-A7E6-2D76DB51DFF2}" srcOrd="0" destOrd="0" parTransId="{8C3A7494-220A-4800-B092-FF3B4591033A}" sibTransId="{A2C05841-152C-4DAD-853D-DFB65E2004F5}"/>
    <dgm:cxn modelId="{3FB11A93-19B6-4ACC-94EA-E86FCEC4F54A}" srcId="{18766B9B-1261-4A28-8A0B-570FE7608E27}" destId="{9923E4EB-A9B7-41BB-83A0-1CAE84838EB6}" srcOrd="0" destOrd="0" parTransId="{6B822865-721D-454B-A0F8-1D3AD15DF2F3}" sibTransId="{C8868323-467E-4B1C-A35A-7D9C14B2D5F3}"/>
    <dgm:cxn modelId="{C6883AF0-D7A3-4836-9BE0-4C3180589675}" type="presParOf" srcId="{284C3ACD-309B-481B-9271-2DDD537E1B46}" destId="{C608E3FF-2FE0-48C4-A4F4-29CBB7296BD9}" srcOrd="0" destOrd="0" presId="urn:microsoft.com/office/officeart/2005/8/layout/hChevron3"/>
    <dgm:cxn modelId="{97EAFB4B-8146-4A33-B73A-66A408D64A0F}" type="presParOf" srcId="{284C3ACD-309B-481B-9271-2DDD537E1B46}" destId="{071A33E1-0EE0-4555-B654-12748924C48A}" srcOrd="1" destOrd="0" presId="urn:microsoft.com/office/officeart/2005/8/layout/hChevron3"/>
    <dgm:cxn modelId="{64CBA0CF-90E6-43E9-A2BC-E7CA67B05D74}" type="presParOf" srcId="{284C3ACD-309B-481B-9271-2DDD537E1B46}" destId="{52AF55C2-B226-4315-9756-04DF56A2C2B3}" srcOrd="2" destOrd="0" presId="urn:microsoft.com/office/officeart/2005/8/layout/hChevron3"/>
    <dgm:cxn modelId="{AD0CA97D-9525-4B87-916A-6C25397CC7C3}" type="presParOf" srcId="{284C3ACD-309B-481B-9271-2DDD537E1B46}" destId="{2DD6CF56-4C43-42B1-994C-5AD59E8E64CC}" srcOrd="3" destOrd="0" presId="urn:microsoft.com/office/officeart/2005/8/layout/hChevron3"/>
    <dgm:cxn modelId="{E545D1C6-DC60-4E3D-8C04-BDBF0BA617D9}" type="presParOf" srcId="{284C3ACD-309B-481B-9271-2DDD537E1B46}" destId="{DA2E51A8-0456-4DCF-BF39-7C53AB41A9C7}" srcOrd="4" destOrd="0" presId="urn:microsoft.com/office/officeart/2005/8/layout/hChevron3"/>
    <dgm:cxn modelId="{80D6527C-13EE-469F-901A-7869D55105F7}" type="presParOf" srcId="{284C3ACD-309B-481B-9271-2DDD537E1B46}" destId="{A4C0BBA3-FC66-40C3-8186-E6D5889B1664}" srcOrd="5" destOrd="0" presId="urn:microsoft.com/office/officeart/2005/8/layout/hChevron3"/>
    <dgm:cxn modelId="{6E94118D-B957-44D5-B33E-D0B0D7B6A430}" type="presParOf" srcId="{284C3ACD-309B-481B-9271-2DDD537E1B46}" destId="{F0FAFE5F-90EF-4624-B9E0-2974504E4704}" srcOrd="6" destOrd="0" presId="urn:microsoft.com/office/officeart/2005/8/layout/hChevron3"/>
    <dgm:cxn modelId="{20D651B1-45C0-443D-9D9C-95263ADEA6D6}" type="presParOf" srcId="{284C3ACD-309B-481B-9271-2DDD537E1B46}" destId="{2401C5BA-DCAA-4C15-96FF-8AC5026E0BA0}" srcOrd="7" destOrd="0" presId="urn:microsoft.com/office/officeart/2005/8/layout/hChevron3"/>
    <dgm:cxn modelId="{CA39C73D-12B6-45E0-B99D-DE6FDD54A48A}" type="presParOf" srcId="{284C3ACD-309B-481B-9271-2DDD537E1B46}" destId="{639584D8-EEC1-494E-858F-84B3E6AD6650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08E3FF-2FE0-48C4-A4F4-29CBB7296BD9}">
      <dsp:nvSpPr>
        <dsp:cNvPr id="0" name=""/>
        <dsp:cNvSpPr/>
      </dsp:nvSpPr>
      <dsp:spPr>
        <a:xfrm>
          <a:off x="3383" y="571113"/>
          <a:ext cx="2497787" cy="1998230"/>
        </a:xfrm>
        <a:prstGeom prst="homePlate">
          <a:avLst>
            <a:gd name="adj" fmla="val 25000"/>
          </a:avLst>
        </a:prstGeom>
        <a:solidFill>
          <a:srgbClr val="1770A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116" tIns="60960" rIns="352466" bIns="6096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400" kern="1200" dirty="0" smtClean="0">
              <a:latin typeface="Poppins" panose="00000500000000000000" pitchFamily="2" charset="0"/>
              <a:cs typeface="Poppins" panose="00000500000000000000" pitchFamily="2" charset="0"/>
            </a:rPr>
            <a:t>Logo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0" kern="1200" dirty="0">
            <a:latin typeface="Poppins" panose="00000500000000000000" pitchFamily="2" charset="0"/>
            <a:cs typeface="Poppins" panose="00000500000000000000" pitchFamily="2" charset="0"/>
          </a:endParaRP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800" kern="1200" dirty="0" smtClean="0">
              <a:latin typeface="Poppins" panose="00000500000000000000" pitchFamily="2" charset="0"/>
              <a:cs typeface="Poppins" panose="00000500000000000000" pitchFamily="2" charset="0"/>
            </a:rPr>
            <a:t>Aplicació logo 20 anys!</a:t>
          </a:r>
          <a:br>
            <a:rPr lang="ca-ES" sz="1800" kern="1200" dirty="0" smtClean="0">
              <a:latin typeface="Poppins" panose="00000500000000000000" pitchFamily="2" charset="0"/>
              <a:cs typeface="Poppins" panose="00000500000000000000" pitchFamily="2" charset="0"/>
            </a:rPr>
          </a:br>
          <a:r>
            <a:rPr lang="ca-ES" sz="1800" kern="1200" dirty="0" smtClean="0">
              <a:latin typeface="Poppins" panose="00000500000000000000" pitchFamily="2" charset="0"/>
              <a:cs typeface="Poppins" panose="00000500000000000000" pitchFamily="2" charset="0"/>
            </a:rPr>
            <a:t>2024/2025</a:t>
          </a:r>
          <a:endParaRPr lang="fr-FR" sz="1800" kern="1200" dirty="0"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3383" y="571113"/>
        <a:ext cx="2248008" cy="1998230"/>
      </dsp:txXfrm>
    </dsp:sp>
    <dsp:sp modelId="{52AF55C2-B226-4315-9756-04DF56A2C2B3}">
      <dsp:nvSpPr>
        <dsp:cNvPr id="0" name=""/>
        <dsp:cNvSpPr/>
      </dsp:nvSpPr>
      <dsp:spPr>
        <a:xfrm>
          <a:off x="2001613" y="571113"/>
          <a:ext cx="2956930" cy="1998230"/>
        </a:xfrm>
        <a:prstGeom prst="chevron">
          <a:avLst>
            <a:gd name="adj" fmla="val 25000"/>
          </a:avLst>
        </a:prstGeom>
        <a:solidFill>
          <a:srgbClr val="00AFD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116" tIns="48260" rIns="88116" bIns="4826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900" kern="1200" dirty="0" smtClean="0">
              <a:latin typeface="Poppins" panose="00000500000000000000" pitchFamily="2" charset="0"/>
              <a:cs typeface="Poppins" panose="00000500000000000000" pitchFamily="2" charset="0"/>
            </a:rPr>
            <a:t>Comunicació</a:t>
          </a:r>
          <a:br>
            <a:rPr lang="ca-ES" sz="1900" kern="1200" dirty="0" smtClean="0">
              <a:latin typeface="Poppins" panose="00000500000000000000" pitchFamily="2" charset="0"/>
              <a:cs typeface="Poppins" panose="00000500000000000000" pitchFamily="2" charset="0"/>
            </a:rPr>
          </a:br>
          <a:r>
            <a:rPr lang="ca-ES" sz="1900" kern="1200" dirty="0" smtClean="0">
              <a:latin typeface="Poppins" panose="00000500000000000000" pitchFamily="2" charset="0"/>
              <a:cs typeface="Poppins" panose="00000500000000000000" pitchFamily="2" charset="0"/>
            </a:rPr>
            <a:t>online</a:t>
          </a:r>
          <a:endParaRPr lang="fr-FR" sz="1900" kern="1200" dirty="0">
            <a:latin typeface="Poppins" panose="00000500000000000000" pitchFamily="2" charset="0"/>
            <a:cs typeface="Poppins" panose="00000500000000000000" pitchFamily="2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800" kern="1200" dirty="0" smtClean="0">
              <a:latin typeface="Poppins" panose="00000500000000000000" pitchFamily="2" charset="0"/>
              <a:cs typeface="Poppins" panose="00000500000000000000" pitchFamily="2" charset="0"/>
            </a:rPr>
            <a:t>Mencions obligatòries</a:t>
          </a:r>
          <a:endParaRPr lang="fr-FR" sz="1800" kern="1200" dirty="0"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2501171" y="571113"/>
        <a:ext cx="1957815" cy="1998230"/>
      </dsp:txXfrm>
    </dsp:sp>
    <dsp:sp modelId="{DA2E51A8-0456-4DCF-BF39-7C53AB41A9C7}">
      <dsp:nvSpPr>
        <dsp:cNvPr id="0" name=""/>
        <dsp:cNvSpPr/>
      </dsp:nvSpPr>
      <dsp:spPr>
        <a:xfrm>
          <a:off x="4458986" y="571113"/>
          <a:ext cx="2726160" cy="1998230"/>
        </a:xfrm>
        <a:prstGeom prst="chevron">
          <a:avLst>
            <a:gd name="adj" fmla="val 25000"/>
          </a:avLst>
        </a:prstGeom>
        <a:solidFill>
          <a:srgbClr val="95C11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116" tIns="50800" rIns="88116" bIns="508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kern="1200" dirty="0" smtClean="0">
              <a:latin typeface="Poppins" panose="00000500000000000000" pitchFamily="2" charset="0"/>
              <a:cs typeface="Poppins" panose="00000500000000000000" pitchFamily="2" charset="0"/>
            </a:rPr>
            <a:t>Calendari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 dirty="0">
            <a:latin typeface="Poppins" panose="00000500000000000000" pitchFamily="2" charset="0"/>
            <a:cs typeface="Poppins" panose="00000500000000000000" pitchFamily="2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800" kern="1200" dirty="0" smtClean="0">
              <a:latin typeface="Poppins" panose="00000500000000000000" pitchFamily="2" charset="0"/>
              <a:cs typeface="Poppins" panose="00000500000000000000" pitchFamily="2" charset="0"/>
            </a:rPr>
            <a:t>Compartir i informar</a:t>
          </a:r>
          <a:endParaRPr lang="fr-FR" sz="1800" kern="1200" dirty="0"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4958544" y="571113"/>
        <a:ext cx="1727045" cy="1998230"/>
      </dsp:txXfrm>
    </dsp:sp>
    <dsp:sp modelId="{F0FAFE5F-90EF-4624-B9E0-2974504E4704}">
      <dsp:nvSpPr>
        <dsp:cNvPr id="0" name=""/>
        <dsp:cNvSpPr/>
      </dsp:nvSpPr>
      <dsp:spPr>
        <a:xfrm>
          <a:off x="6685589" y="571113"/>
          <a:ext cx="2991949" cy="1998230"/>
        </a:xfrm>
        <a:prstGeom prst="chevron">
          <a:avLst>
            <a:gd name="adj" fmla="val 25000"/>
          </a:avLst>
        </a:prstGeom>
        <a:solidFill>
          <a:srgbClr val="00A6A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116" tIns="50800" rIns="88116" bIns="508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kern="1200" dirty="0" smtClean="0">
              <a:latin typeface="Poppins" panose="00000500000000000000" pitchFamily="2" charset="0"/>
              <a:cs typeface="Poppins" panose="00000500000000000000" pitchFamily="2" charset="0"/>
            </a:rPr>
            <a:t>Material visual</a:t>
          </a:r>
          <a:endParaRPr lang="fr-FR" sz="2000" kern="1200" dirty="0">
            <a:latin typeface="Poppins" panose="00000500000000000000" pitchFamily="2" charset="0"/>
            <a:cs typeface="Poppins" panose="00000500000000000000" pitchFamily="2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800" kern="1200" dirty="0" smtClean="0">
              <a:latin typeface="Poppins" panose="00000500000000000000" pitchFamily="2" charset="0"/>
              <a:cs typeface="Poppins" panose="00000500000000000000" pitchFamily="2" charset="0"/>
            </a:rPr>
            <a:t>Elements de comunicació</a:t>
          </a:r>
          <a:endParaRPr lang="fr-FR" sz="1800" kern="1200" dirty="0"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7185147" y="571113"/>
        <a:ext cx="1992834" cy="1998230"/>
      </dsp:txXfrm>
    </dsp:sp>
    <dsp:sp modelId="{639584D8-EEC1-494E-858F-84B3E6AD6650}">
      <dsp:nvSpPr>
        <dsp:cNvPr id="0" name=""/>
        <dsp:cNvSpPr/>
      </dsp:nvSpPr>
      <dsp:spPr>
        <a:xfrm>
          <a:off x="9177982" y="571113"/>
          <a:ext cx="2497787" cy="1998230"/>
        </a:xfrm>
        <a:prstGeom prst="chevron">
          <a:avLst>
            <a:gd name="adj" fmla="val 25000"/>
          </a:avLst>
        </a:prstGeom>
        <a:solidFill>
          <a:srgbClr val="F0E64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116" tIns="53340" rIns="88116" bIns="5334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100" kern="1200" dirty="0" smtClean="0">
              <a:latin typeface="Poppins" panose="00000500000000000000" pitchFamily="2" charset="0"/>
              <a:cs typeface="Poppins" panose="00000500000000000000" pitchFamily="2" charset="0"/>
            </a:rPr>
            <a:t>Xerrem?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 dirty="0">
            <a:latin typeface="Poppins" panose="00000500000000000000" pitchFamily="2" charset="0"/>
            <a:cs typeface="Poppins" panose="00000500000000000000" pitchFamily="2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800" kern="1200" dirty="0" smtClean="0">
              <a:latin typeface="Poppins" panose="00000500000000000000" pitchFamily="2" charset="0"/>
              <a:cs typeface="Poppins" panose="00000500000000000000" pitchFamily="2" charset="0"/>
            </a:rPr>
            <a:t>Precs i </a:t>
          </a:r>
          <a:r>
            <a:rPr lang="ca-ES" sz="1700" kern="1200" dirty="0" smtClean="0">
              <a:latin typeface="Poppins" panose="00000500000000000000" pitchFamily="2" charset="0"/>
              <a:cs typeface="Poppins" panose="00000500000000000000" pitchFamily="2" charset="0"/>
            </a:rPr>
            <a:t>preguntes</a:t>
          </a:r>
          <a:endParaRPr lang="fr-FR" sz="1700" kern="1200" dirty="0"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9677540" y="571113"/>
        <a:ext cx="1498672" cy="19982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0259F5-44A7-1F4B-B28B-368307A179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C4A2DAF-B902-6C4F-A35A-7E5200F5A6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9507989-C815-DC41-AA49-8B1FBB448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6E2CA3C-1C92-4185-9F9B-D52F9B1E38FF}" type="datetime">
              <a:rPr lang="es-ES" spc="-1" smtClean="0">
                <a:solidFill>
                  <a:srgbClr val="8B8B8B"/>
                </a:solidFill>
              </a:rPr>
              <a:pPr/>
              <a:t>25/04/2024</a:t>
            </a:fld>
            <a:endParaRPr lang="es-ES" spc="-1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B527D6-E2DC-124A-93DD-BA002040E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ES" spc="-1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B089029-4C72-4B4A-82FF-2A2648177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62CCFC9-99C6-4A16-88F1-CCFBC6DFDB2A}" type="slidenum">
              <a:rPr lang="es-ES" spc="-1" smtClean="0">
                <a:solidFill>
                  <a:srgbClr val="8B8B8B"/>
                </a:solidFill>
              </a:rPr>
              <a:pPr/>
              <a:t>‹N°›</a:t>
            </a:fld>
            <a:endParaRPr lang="es-ES" spc="-1" dirty="0"/>
          </a:p>
        </p:txBody>
      </p:sp>
    </p:spTree>
    <p:extLst>
      <p:ext uri="{BB962C8B-B14F-4D97-AF65-F5344CB8AC3E}">
        <p14:creationId xmlns:p14="http://schemas.microsoft.com/office/powerpoint/2010/main" val="1647202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A9C5C6-BBF5-A043-A002-46C51EE77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1508" y="365125"/>
            <a:ext cx="8962292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0B34BE-9245-2041-81B9-3FE1A095D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A7BA5BB-1D60-0947-9C97-6F0DC5C73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6E2CA3C-1C92-4185-9F9B-D52F9B1E38FF}" type="datetime">
              <a:rPr lang="es-ES" sz="1200" b="0" strike="noStrike" spc="-1" smtClean="0">
                <a:solidFill>
                  <a:srgbClr val="8B8B8B"/>
                </a:solidFill>
                <a:latin typeface="Calibri"/>
              </a:rPr>
              <a:t>25/04/2024</a:t>
            </a:fld>
            <a:endParaRPr lang="es-ES" sz="1200" b="0" strike="noStrike" spc="-1" dirty="0">
              <a:latin typeface="Times New Roman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99DF75-862A-FD43-A4E8-6D7A264CC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ES" spc="-1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05A7C4-D16F-7840-ADF3-442EB6C3D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C62CCFC9-99C6-4A16-88F1-CCFBC6DFDB2A}" type="slidenum">
              <a:rPr lang="es-ES" sz="1200" b="0" strike="noStrike" spc="-1" smtClean="0">
                <a:solidFill>
                  <a:srgbClr val="8B8B8B"/>
                </a:solidFill>
                <a:latin typeface="Calibri"/>
              </a:rPr>
              <a:t>‹N°›</a:t>
            </a:fld>
            <a:endParaRPr lang="es-E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06002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55824A-EEE8-B645-AF63-18E1F6338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FE0E3E6-DEB1-3647-84B5-B8CE7D165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1824562B-10C7-544B-9659-E22AB21A26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6E2CA3C-1C92-4185-9F9B-D52F9B1E38FF}" type="datetime">
              <a:rPr lang="es-ES" spc="-1" smtClean="0">
                <a:solidFill>
                  <a:srgbClr val="8B8B8B"/>
                </a:solidFill>
              </a:rPr>
              <a:pPr/>
              <a:t>25/04/2024</a:t>
            </a:fld>
            <a:endParaRPr lang="es-ES" spc="-1" dirty="0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0F14564D-E2BB-6D48-A379-FD19D1AEB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62CCFC9-99C6-4A16-88F1-CCFBC6DFDB2A}" type="slidenum">
              <a:rPr lang="es-ES" spc="-1" smtClean="0">
                <a:solidFill>
                  <a:srgbClr val="8B8B8B"/>
                </a:solidFill>
              </a:rPr>
              <a:pPr/>
              <a:t>‹N°›</a:t>
            </a:fld>
            <a:endParaRPr lang="es-ES" spc="-1" dirty="0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521C920E-D5D5-DF41-8E52-9771D573D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ES" spc="-1" dirty="0"/>
          </a:p>
        </p:txBody>
      </p:sp>
    </p:spTree>
    <p:extLst>
      <p:ext uri="{BB962C8B-B14F-4D97-AF65-F5344CB8AC3E}">
        <p14:creationId xmlns:p14="http://schemas.microsoft.com/office/powerpoint/2010/main" val="4115838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151BF4-9702-AF44-BDD1-B9416B27C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B86098-1495-0D41-A71D-88C85BD89D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B446765-F008-9A47-8E5E-588698CDA0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A291B07-E894-E240-A430-E4C4E4E68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6E2CA3C-1C92-4185-9F9B-D52F9B1E38FF}" type="datetime">
              <a:rPr lang="es-ES" sz="1200" b="0" strike="noStrike" spc="-1" smtClean="0">
                <a:solidFill>
                  <a:srgbClr val="8B8B8B"/>
                </a:solidFill>
                <a:latin typeface="Calibri"/>
              </a:rPr>
              <a:t>25/04/2024</a:t>
            </a:fld>
            <a:endParaRPr lang="es-ES" sz="1200" b="0" strike="noStrike" spc="-1">
              <a:latin typeface="Times New Roman"/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8ABE4B6-5BEC-E048-A05D-FCF3BCCCF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sz="2400" b="0" strike="noStrike" spc="-1">
              <a:latin typeface="Times New Roman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0738EC5-4ECA-1148-8B0F-BCB2EAB0D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C62CCFC9-99C6-4A16-88F1-CCFBC6DFDB2A}" type="slidenum">
              <a:rPr lang="es-ES" sz="1200" b="0" strike="noStrike" spc="-1" smtClean="0">
                <a:solidFill>
                  <a:srgbClr val="8B8B8B"/>
                </a:solidFill>
                <a:latin typeface="Calibri"/>
              </a:rPr>
              <a:t>‹N°›</a:t>
            </a:fld>
            <a:endParaRPr lang="es-E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52500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172E032-BDFC-2D48-8F4E-713CC4649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6E2CA3C-1C92-4185-9F9B-D52F9B1E38FF}" type="datetime">
              <a:rPr lang="es-ES" sz="1200" b="0" strike="noStrike" spc="-1" smtClean="0">
                <a:solidFill>
                  <a:srgbClr val="8B8B8B"/>
                </a:solidFill>
                <a:latin typeface="Calibri"/>
              </a:rPr>
              <a:t>25/04/2024</a:t>
            </a:fld>
            <a:endParaRPr lang="es-ES" sz="1200" b="0" strike="noStrike" spc="-1">
              <a:latin typeface="Times New Roman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0815978-11F0-A34E-8F7F-A95512D30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sz="2400" b="0" strike="noStrike" spc="-1">
              <a:latin typeface="Times New Roman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4B9663E-00FC-6445-8B5C-2F0F15EB6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C62CCFC9-99C6-4A16-88F1-CCFBC6DFDB2A}" type="slidenum">
              <a:rPr lang="es-ES" sz="1200" b="0" strike="noStrike" spc="-1" smtClean="0">
                <a:solidFill>
                  <a:srgbClr val="8B8B8B"/>
                </a:solidFill>
                <a:latin typeface="Calibri"/>
              </a:rPr>
              <a:t>‹N°›</a:t>
            </a:fld>
            <a:endParaRPr lang="es-E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81123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3607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6AAB3BA-9FE9-764B-AE15-D93F553F5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A4EED25-AC63-D445-8123-FF6DA07C8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E33062-EAA5-0F43-A79F-E03EA5D88B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100000"/>
              </a:lnSpc>
            </a:pPr>
            <a:fld id="{06E2CA3C-1C92-4185-9F9B-D52F9B1E38FF}" type="datetime">
              <a:rPr lang="es-ES" sz="1200" b="0" strike="noStrike" spc="-1" smtClean="0">
                <a:solidFill>
                  <a:srgbClr val="8B8B8B"/>
                </a:solidFill>
                <a:latin typeface="Calibri"/>
              </a:rPr>
              <a:t>25/04/2024</a:t>
            </a:fld>
            <a:endParaRPr lang="es-ES" sz="1200" b="0" strike="noStrike" spc="-1">
              <a:latin typeface="Times New Roman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987E59-C501-5647-98BA-6A13556D88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sz="2400" b="0" strike="noStrike" spc="-1">
              <a:latin typeface="Times New Roman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494D95-8F55-654A-92C1-3365C8BC2B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C62CCFC9-99C6-4A16-88F1-CCFBC6DFDB2A}" type="slidenum">
              <a:rPr lang="es-ES" sz="1200" b="0" strike="noStrike" spc="-1" smtClean="0">
                <a:solidFill>
                  <a:srgbClr val="8B8B8B"/>
                </a:solidFill>
                <a:latin typeface="Calibri"/>
              </a:rPr>
              <a:t>‹N°›</a:t>
            </a:fld>
            <a:endParaRPr lang="es-E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88458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7" r:id="rId5"/>
    <p:sldLayoutId id="214748371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mailto:maina.gautier@euroregio-epm.e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euroregio.eu/sala-de-premsa#imatge-corporativa-descarregues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lorena.abelendacastro@euroregio-epm.eu" TargetMode="External"/><Relationship Id="rId2" Type="http://schemas.openxmlformats.org/officeDocument/2006/relationships/hyperlink" Target="mailto:com@euroregio-epm.e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flora.bacquelaine@euroregio-epm.e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117231" y="3985845"/>
            <a:ext cx="11898923" cy="1011267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FR" sz="4000" b="1" strike="noStrike" spc="-1" dirty="0" smtClean="0">
                <a:solidFill>
                  <a:srgbClr val="22275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APC24</a:t>
            </a:r>
            <a:endParaRPr lang="fr-FR" sz="4000" b="1" strike="noStrike" spc="-1" dirty="0" smtClean="0">
              <a:solidFill>
                <a:srgbClr val="22275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>
              <a:lnSpc>
                <a:spcPct val="90000"/>
              </a:lnSpc>
            </a:pPr>
            <a:endParaRPr lang="fr-FR" sz="1600" b="1" strike="noStrike" spc="-1" dirty="0" smtClean="0">
              <a:solidFill>
                <a:srgbClr val="22275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>
              <a:lnSpc>
                <a:spcPct val="90000"/>
              </a:lnSpc>
            </a:pPr>
            <a:r>
              <a:rPr lang="fr-FR" sz="3200" b="1" strike="noStrike" spc="-1" dirty="0" smtClean="0">
                <a:solidFill>
                  <a:srgbClr val="22275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APLICACIÓ COMUNICACIÓ</a:t>
            </a:r>
            <a:endParaRPr lang="fr-FR" sz="3200" b="0" strike="noStrike" spc="-1" dirty="0">
              <a:solidFill>
                <a:srgbClr val="22275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7" name="TextShape 2"/>
          <p:cNvSpPr txBox="1"/>
          <p:nvPr/>
        </p:nvSpPr>
        <p:spPr>
          <a:xfrm>
            <a:off x="1489320" y="5564879"/>
            <a:ext cx="9143640" cy="864496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es-ES" sz="2000" b="1" spc="-1" dirty="0" smtClean="0">
                <a:solidFill>
                  <a:srgbClr val="00A6A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25</a:t>
            </a:r>
            <a:r>
              <a:rPr lang="es-ES" sz="2000" b="1" strike="noStrike" spc="-1" dirty="0" smtClean="0">
                <a:solidFill>
                  <a:srgbClr val="00A6A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/04/2024 – 9.15h–11.45h</a:t>
            </a:r>
            <a:endParaRPr lang="es-ES" sz="2000" b="0" strike="noStrike" spc="-1" dirty="0">
              <a:solidFill>
                <a:srgbClr val="22275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ca-ES" sz="2000" strike="noStrike" spc="-1" dirty="0" smtClean="0">
                <a:solidFill>
                  <a:srgbClr val="22275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Reunió online Euroregió – representants socis projectes </a:t>
            </a:r>
            <a:r>
              <a:rPr lang="ca-ES" sz="2000" strike="noStrike" spc="-1" dirty="0" smtClean="0">
                <a:solidFill>
                  <a:srgbClr val="22275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APC24</a:t>
            </a:r>
            <a:endParaRPr lang="ca-ES" sz="2000" strike="noStrike" spc="-1" dirty="0">
              <a:solidFill>
                <a:srgbClr val="22275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16" y="553692"/>
            <a:ext cx="2883048" cy="2883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5" b="12552"/>
          <a:stretch/>
        </p:blipFill>
        <p:spPr>
          <a:xfrm>
            <a:off x="0" y="1191492"/>
            <a:ext cx="12192000" cy="5126182"/>
          </a:xfrm>
          <a:prstGeom prst="rect">
            <a:avLst/>
          </a:prstGeom>
        </p:spPr>
      </p:pic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3522965" y="161919"/>
            <a:ext cx="3926165" cy="1325563"/>
          </a:xfrm>
        </p:spPr>
        <p:txBody>
          <a:bodyPr/>
          <a:lstStyle/>
          <a:p>
            <a:r>
              <a:rPr lang="fr-FR" b="1" spc="-1" dirty="0" smtClean="0">
                <a:solidFill>
                  <a:srgbClr val="1770A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Gmail</a:t>
            </a:r>
            <a:endParaRPr lang="fr-FR" dirty="0">
              <a:solidFill>
                <a:srgbClr val="1770A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66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" b="18846"/>
          <a:stretch/>
        </p:blipFill>
        <p:spPr>
          <a:xfrm>
            <a:off x="0" y="845127"/>
            <a:ext cx="12192000" cy="490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72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1" r="16250" b="55183"/>
          <a:stretch/>
        </p:blipFill>
        <p:spPr>
          <a:xfrm>
            <a:off x="0" y="1967345"/>
            <a:ext cx="12129607" cy="2382982"/>
          </a:xfrm>
          <a:prstGeom prst="rect">
            <a:avLst/>
          </a:prstGeom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391508" y="365125"/>
            <a:ext cx="8962292" cy="1325563"/>
          </a:xfrm>
        </p:spPr>
        <p:txBody>
          <a:bodyPr/>
          <a:lstStyle/>
          <a:p>
            <a:r>
              <a:rPr lang="fr-FR" b="1" spc="-1" dirty="0" smtClean="0">
                <a:solidFill>
                  <a:srgbClr val="1770A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Outlook</a:t>
            </a:r>
            <a:endParaRPr lang="fr-FR" dirty="0">
              <a:solidFill>
                <a:srgbClr val="1770A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60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5" b="9406"/>
          <a:stretch/>
        </p:blipFill>
        <p:spPr>
          <a:xfrm>
            <a:off x="0" y="803564"/>
            <a:ext cx="12192000" cy="530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6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"/>
            <a:ext cx="121920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41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2" t="9615" r="16250"/>
          <a:stretch/>
        </p:blipFill>
        <p:spPr>
          <a:xfrm>
            <a:off x="1648691" y="457202"/>
            <a:ext cx="8451274" cy="59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1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6" b="1852"/>
          <a:stretch/>
        </p:blipFill>
        <p:spPr>
          <a:xfrm>
            <a:off x="0" y="554176"/>
            <a:ext cx="12192000" cy="587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36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07127" y="3860800"/>
            <a:ext cx="9144000" cy="563562"/>
          </a:xfrm>
        </p:spPr>
        <p:txBody>
          <a:bodyPr>
            <a:normAutofit fontScale="90000"/>
          </a:bodyPr>
          <a:lstStyle/>
          <a:p>
            <a:r>
              <a:rPr lang="ca-ES" sz="4000" dirty="0" smtClean="0">
                <a:solidFill>
                  <a:srgbClr val="22275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Gràcies per la vostra atenció</a:t>
            </a:r>
            <a:endParaRPr lang="ca-ES" sz="4000" dirty="0">
              <a:solidFill>
                <a:srgbClr val="22275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7127" y="4747347"/>
            <a:ext cx="9144000" cy="1655762"/>
          </a:xfrm>
        </p:spPr>
        <p:txBody>
          <a:bodyPr>
            <a:normAutofit/>
          </a:bodyPr>
          <a:lstStyle/>
          <a:p>
            <a:r>
              <a:rPr lang="ca-ES" sz="2200" dirty="0" smtClean="0">
                <a:latin typeface="Poppins" panose="00000500000000000000" pitchFamily="2" charset="0"/>
                <a:cs typeface="Poppins" panose="00000500000000000000" pitchFamily="2" charset="0"/>
              </a:rPr>
              <a:t>Per a qualsevol complement:</a:t>
            </a:r>
          </a:p>
          <a:p>
            <a:r>
              <a:rPr lang="ca-ES" sz="2200" dirty="0" smtClean="0">
                <a:latin typeface="Poppins" panose="00000500000000000000" pitchFamily="2" charset="0"/>
                <a:cs typeface="Poppins" panose="00000500000000000000" pitchFamily="2" charset="0"/>
              </a:rPr>
              <a:t>Maïna Gautier +33 (0)7 89 61 48 25</a:t>
            </a:r>
          </a:p>
          <a:p>
            <a:r>
              <a:rPr lang="ca-ES" sz="2200" dirty="0" smtClean="0">
                <a:latin typeface="Poppins" panose="00000500000000000000" pitchFamily="2" charset="0"/>
                <a:cs typeface="Poppins" panose="00000500000000000000" pitchFamily="2" charset="0"/>
                <a:hlinkClick r:id="rId2"/>
              </a:rPr>
              <a:t>maina.gautier@euroregio-epm.eu</a:t>
            </a:r>
            <a:r>
              <a:rPr lang="ca-ES" sz="2200" dirty="0" smtClean="0">
                <a:latin typeface="Poppins" panose="00000500000000000000" pitchFamily="2" charset="0"/>
                <a:cs typeface="Poppins" panose="00000500000000000000" pitchFamily="2" charset="0"/>
              </a:rPr>
              <a:t>  </a:t>
            </a:r>
            <a:endParaRPr lang="ca-ES" sz="22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953" y="387373"/>
            <a:ext cx="4908347" cy="300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067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2"/>
          <p:cNvSpPr/>
          <p:nvPr/>
        </p:nvSpPr>
        <p:spPr>
          <a:xfrm>
            <a:off x="227502" y="1915517"/>
            <a:ext cx="4179560" cy="6566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ca-ES" sz="2800" b="0" u="sng" strike="noStrike" spc="-1" dirty="0" smtClean="0">
                <a:solidFill>
                  <a:srgbClr val="222751"/>
                </a:solidFill>
                <a:uFillTx/>
                <a:latin typeface="Poppins" panose="00000500000000000000" pitchFamily="2" charset="0"/>
                <a:cs typeface="Poppins" panose="00000500000000000000" pitchFamily="2" charset="0"/>
              </a:rPr>
              <a:t>De què parlarem?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502" y="237302"/>
            <a:ext cx="2173070" cy="2173070"/>
          </a:xfrm>
          <a:prstGeom prst="rect">
            <a:avLst/>
          </a:prstGeom>
        </p:spPr>
      </p:pic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3631774612"/>
              </p:ext>
            </p:extLst>
          </p:nvPr>
        </p:nvGraphicFramePr>
        <p:xfrm>
          <a:off x="227502" y="2243819"/>
          <a:ext cx="11679153" cy="3140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C44CB9-CFEF-C54D-8A19-D1611212F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036" y="1283855"/>
            <a:ext cx="10515600" cy="5153890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1001"/>
              </a:spcBef>
              <a:buNone/>
            </a:pPr>
            <a:r>
              <a:rPr lang="ca-ES" u="sng" spc="-1" dirty="0" smtClean="0">
                <a:solidFill>
                  <a:srgbClr val="22275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Identitat visual</a:t>
            </a:r>
          </a:p>
          <a:p>
            <a:pPr marL="0" indent="0">
              <a:spcBef>
                <a:spcPts val="1001"/>
              </a:spcBef>
              <a:buNone/>
            </a:pPr>
            <a:endParaRPr lang="es-ES" sz="1800" u="sng" spc="-1" dirty="0">
              <a:solidFill>
                <a:srgbClr val="22275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>
              <a:spcBef>
                <a:spcPts val="1001"/>
              </a:spcBef>
              <a:buNone/>
            </a:pPr>
            <a:r>
              <a:rPr lang="es-ES" sz="1800" b="1" spc="-1" dirty="0" smtClean="0">
                <a:solidFill>
                  <a:srgbClr val="22275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2024/2025</a:t>
            </a:r>
            <a:r>
              <a:rPr lang="es-ES" sz="1800" spc="-1" dirty="0" smtClean="0">
                <a:solidFill>
                  <a:srgbClr val="22275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 </a:t>
            </a:r>
            <a:r>
              <a:rPr lang="es-ES" sz="1800" spc="-1" dirty="0" err="1" smtClean="0">
                <a:solidFill>
                  <a:srgbClr val="22275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Celebrem</a:t>
            </a:r>
            <a:r>
              <a:rPr lang="es-ES" sz="1800" spc="-1" dirty="0" smtClean="0">
                <a:solidFill>
                  <a:srgbClr val="22275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ES" sz="1800" spc="-1" dirty="0" err="1" smtClean="0">
                <a:solidFill>
                  <a:srgbClr val="22275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els</a:t>
            </a:r>
            <a:r>
              <a:rPr lang="es-ES" sz="1800" spc="-1" dirty="0" smtClean="0">
                <a:solidFill>
                  <a:srgbClr val="22275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20 </a:t>
            </a:r>
            <a:r>
              <a:rPr lang="es-ES" sz="1800" spc="-1" dirty="0" err="1" smtClean="0">
                <a:solidFill>
                  <a:srgbClr val="22275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anys</a:t>
            </a:r>
            <a:r>
              <a:rPr lang="es-ES" sz="1800" spc="-1" dirty="0" smtClean="0">
                <a:solidFill>
                  <a:srgbClr val="22275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de </a:t>
            </a:r>
            <a:r>
              <a:rPr lang="es-ES" sz="1800" spc="-1" dirty="0" err="1" smtClean="0">
                <a:solidFill>
                  <a:srgbClr val="22275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l’Euroregió</a:t>
            </a:r>
            <a:r>
              <a:rPr lang="es-ES" sz="1800" spc="-1" dirty="0" smtClean="0">
                <a:solidFill>
                  <a:srgbClr val="22275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!</a:t>
            </a:r>
          </a:p>
          <a:p>
            <a:pPr lvl="1">
              <a:spcBef>
                <a:spcPts val="1001"/>
              </a:spcBef>
              <a:buFont typeface="Wingdings" panose="05000000000000000000" pitchFamily="2" charset="2"/>
              <a:buChar char="Ø"/>
            </a:pPr>
            <a:r>
              <a:rPr lang="ca-ES" sz="1800" dirty="0" smtClean="0">
                <a:solidFill>
                  <a:srgbClr val="22275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Aplicació </a:t>
            </a:r>
            <a:r>
              <a:rPr lang="ca-ES" sz="1800" dirty="0">
                <a:solidFill>
                  <a:srgbClr val="22275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logo </a:t>
            </a:r>
            <a:r>
              <a:rPr lang="ca-ES" sz="1800" b="1" u="sng" dirty="0" smtClean="0">
                <a:solidFill>
                  <a:srgbClr val="95C11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 ANYS</a:t>
            </a:r>
            <a:r>
              <a:rPr lang="ca-ES" sz="1800" dirty="0" smtClean="0">
                <a:solidFill>
                  <a:srgbClr val="22275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(simple pel “dia a dia”, compost si esdeveniment conjunt)</a:t>
            </a:r>
          </a:p>
          <a:p>
            <a:pPr marL="0" indent="0">
              <a:spcBef>
                <a:spcPts val="1001"/>
              </a:spcBef>
              <a:buNone/>
            </a:pPr>
            <a:endParaRPr lang="es-ES" sz="1800" spc="-1" dirty="0" smtClean="0">
              <a:solidFill>
                <a:srgbClr val="22275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>
              <a:spcBef>
                <a:spcPts val="1001"/>
              </a:spcBef>
              <a:buNone/>
            </a:pPr>
            <a:endParaRPr lang="es-ES" sz="1800" spc="-1" dirty="0" smtClean="0">
              <a:solidFill>
                <a:srgbClr val="22275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spcBef>
                <a:spcPts val="1001"/>
              </a:spcBef>
            </a:pPr>
            <a:r>
              <a:rPr lang="ca-ES" sz="1800" dirty="0">
                <a:solidFill>
                  <a:srgbClr val="22275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Socis dels projectes recolzats per </a:t>
            </a:r>
            <a:r>
              <a:rPr lang="ca-ES" sz="1800" dirty="0" smtClean="0">
                <a:solidFill>
                  <a:srgbClr val="22275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l’Euroregió: </a:t>
            </a:r>
          </a:p>
          <a:p>
            <a:pPr lvl="1">
              <a:spcBef>
                <a:spcPts val="1001"/>
              </a:spcBef>
              <a:buFont typeface="Wingdings" panose="05000000000000000000" pitchFamily="2" charset="2"/>
              <a:buChar char="Ø"/>
            </a:pPr>
            <a:r>
              <a:rPr lang="ca-ES" sz="1800" dirty="0" smtClean="0">
                <a:solidFill>
                  <a:srgbClr val="22275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logo projecte / imatge general lliure</a:t>
            </a:r>
          </a:p>
          <a:p>
            <a:pPr>
              <a:spcBef>
                <a:spcPts val="1001"/>
              </a:spcBef>
            </a:pPr>
            <a:endParaRPr lang="ca-ES" sz="1800" dirty="0" smtClean="0">
              <a:solidFill>
                <a:srgbClr val="22275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spcBef>
                <a:spcPts val="1001"/>
              </a:spcBef>
            </a:pPr>
            <a:r>
              <a:rPr lang="ca-ES" sz="1800" dirty="0" smtClean="0">
                <a:solidFill>
                  <a:srgbClr val="22275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Mapa Euroregió disponible en 5 idiomes.</a:t>
            </a:r>
          </a:p>
          <a:p>
            <a:pPr>
              <a:spcBef>
                <a:spcPts val="1001"/>
              </a:spcBef>
            </a:pPr>
            <a:endParaRPr lang="ca-ES" sz="1800" dirty="0" smtClean="0">
              <a:solidFill>
                <a:srgbClr val="22275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spcBef>
                <a:spcPts val="1001"/>
              </a:spcBef>
            </a:pPr>
            <a:r>
              <a:rPr lang="ca-ES" sz="1800" dirty="0" smtClean="0">
                <a:solidFill>
                  <a:srgbClr val="22275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Mencions obligatòries:</a:t>
            </a:r>
          </a:p>
          <a:p>
            <a:pPr lvl="1">
              <a:spcBef>
                <a:spcPts val="1001"/>
              </a:spcBef>
              <a:buFont typeface="Wingdings" panose="05000000000000000000" pitchFamily="2" charset="2"/>
              <a:buChar char="Ø"/>
            </a:pPr>
            <a:r>
              <a:rPr lang="ca-ES" sz="1800" dirty="0" smtClean="0">
                <a:solidFill>
                  <a:srgbClr val="22275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Nom de l’</a:t>
            </a:r>
            <a:r>
              <a:rPr lang="ca-ES" sz="1800" b="1" dirty="0" smtClean="0">
                <a:solidFill>
                  <a:srgbClr val="95C11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Euroregió </a:t>
            </a:r>
            <a:r>
              <a:rPr lang="ca-ES" sz="1800" b="1" dirty="0">
                <a:solidFill>
                  <a:srgbClr val="95C11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Pirineus Mediterrània</a:t>
            </a:r>
            <a:r>
              <a:rPr lang="ca-ES" sz="1800" dirty="0">
                <a:solidFill>
                  <a:srgbClr val="22275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ca-ES" sz="1800" dirty="0" smtClean="0">
                <a:solidFill>
                  <a:srgbClr val="22275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 un </a:t>
            </a:r>
            <a:r>
              <a:rPr lang="ca-ES" sz="1800" dirty="0">
                <a:solidFill>
                  <a:srgbClr val="22275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dels </a:t>
            </a:r>
            <a:r>
              <a:rPr lang="ca-ES" sz="1800" dirty="0" smtClean="0">
                <a:solidFill>
                  <a:srgbClr val="22275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cinc </a:t>
            </a:r>
            <a:r>
              <a:rPr lang="ca-ES" sz="1800" dirty="0">
                <a:solidFill>
                  <a:srgbClr val="22275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idiomes següents: </a:t>
            </a:r>
            <a:r>
              <a:rPr lang="ca-ES" sz="1800" dirty="0" smtClean="0">
                <a:solidFill>
                  <a:srgbClr val="22275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/>
            </a:r>
            <a:br>
              <a:rPr lang="ca-ES" sz="1800" dirty="0" smtClean="0">
                <a:solidFill>
                  <a:srgbClr val="222751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ca-ES" sz="1800" dirty="0" smtClean="0">
                <a:solidFill>
                  <a:srgbClr val="22275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francès</a:t>
            </a:r>
            <a:r>
              <a:rPr lang="ca-ES" sz="1800" dirty="0">
                <a:solidFill>
                  <a:srgbClr val="22275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català, </a:t>
            </a:r>
            <a:r>
              <a:rPr lang="ca-ES" sz="1800" dirty="0" smtClean="0">
                <a:solidFill>
                  <a:srgbClr val="22275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occità, castellà </a:t>
            </a:r>
            <a:r>
              <a:rPr lang="ca-ES" sz="1800" dirty="0">
                <a:solidFill>
                  <a:srgbClr val="22275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 </a:t>
            </a:r>
            <a:r>
              <a:rPr lang="ca-ES" sz="1800" dirty="0" smtClean="0">
                <a:solidFill>
                  <a:srgbClr val="22275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anglès.</a:t>
            </a:r>
          </a:p>
          <a:p>
            <a:pPr lvl="1">
              <a:spcBef>
                <a:spcPts val="1001"/>
              </a:spcBef>
              <a:buFont typeface="Wingdings" panose="05000000000000000000" pitchFamily="2" charset="2"/>
              <a:buChar char="Ø"/>
            </a:pPr>
            <a:r>
              <a:rPr lang="ca-ES" sz="1800" dirty="0" smtClean="0">
                <a:solidFill>
                  <a:srgbClr val="22275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Projecte recolzat per... </a:t>
            </a:r>
          </a:p>
          <a:p>
            <a:pPr marL="0" indent="0">
              <a:spcBef>
                <a:spcPts val="1001"/>
              </a:spcBef>
              <a:buNone/>
            </a:pPr>
            <a:endParaRPr lang="es-ES" spc="-1" dirty="0">
              <a:solidFill>
                <a:srgbClr val="22275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278" y="287740"/>
            <a:ext cx="1992229" cy="199222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7" y="3001827"/>
            <a:ext cx="3347280" cy="204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44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AF30B0-B8E9-0B44-8EA4-4B9EA034C9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00799" y="1765316"/>
            <a:ext cx="8237706" cy="52064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a-ES" sz="1800" dirty="0" smtClean="0">
                <a:solidFill>
                  <a:srgbClr val="22275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 Logo i manual gràfic per descarregar des del lloc web &gt; </a:t>
            </a:r>
            <a:r>
              <a:rPr lang="ca-ES" sz="1800" b="1" i="1" dirty="0" smtClean="0">
                <a:solidFill>
                  <a:srgbClr val="22275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Recursos</a:t>
            </a:r>
            <a:endParaRPr lang="ca-ES" sz="1800" b="1" i="1" dirty="0">
              <a:solidFill>
                <a:srgbClr val="22275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46979" y="1041041"/>
            <a:ext cx="10625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001"/>
              </a:spcBef>
            </a:pPr>
            <a:r>
              <a:rPr lang="es-ES" sz="2800" u="sng" spc="-1" dirty="0" smtClean="0">
                <a:solidFill>
                  <a:srgbClr val="22275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Logo</a:t>
            </a:r>
            <a:endParaRPr lang="es-ES" sz="2800" u="sng" spc="-1" dirty="0">
              <a:solidFill>
                <a:srgbClr val="22275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13036" y="6224547"/>
            <a:ext cx="847205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" dirty="0">
                <a:solidFill>
                  <a:srgbClr val="00A6A7"/>
                </a:solidFill>
                <a:latin typeface="Poppins" panose="00000500000000000000" pitchFamily="2" charset="0"/>
                <a:cs typeface="Poppins" panose="00000500000000000000" pitchFamily="2" charset="0"/>
                <a:hlinkClick r:id="rId2"/>
              </a:rPr>
              <a:t>https://</a:t>
            </a:r>
            <a:r>
              <a:rPr lang="fr-FR" sz="1500" dirty="0" smtClean="0">
                <a:solidFill>
                  <a:srgbClr val="00A6A7"/>
                </a:solidFill>
                <a:latin typeface="Poppins" panose="00000500000000000000" pitchFamily="2" charset="0"/>
                <a:cs typeface="Poppins" panose="00000500000000000000" pitchFamily="2" charset="0"/>
                <a:hlinkClick r:id="rId2"/>
              </a:rPr>
              <a:t>www.euroregio.eu/sala-de-premsa#imatge-corporativa-descarregues</a:t>
            </a:r>
            <a:endParaRPr lang="fr-FR" sz="1500" dirty="0" smtClean="0">
              <a:solidFill>
                <a:srgbClr val="00A6A7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fr-FR" sz="1500" dirty="0">
              <a:solidFill>
                <a:srgbClr val="00A6A7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2706" y="2225962"/>
            <a:ext cx="5692714" cy="379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98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81222" y="1408829"/>
            <a:ext cx="22782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001"/>
              </a:spcBef>
            </a:pPr>
            <a:r>
              <a:rPr lang="ca-ES" sz="2800" u="sng" spc="-1" dirty="0" smtClean="0">
                <a:solidFill>
                  <a:srgbClr val="22275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Mides i fons</a:t>
            </a:r>
            <a:endParaRPr lang="ca-ES" sz="2800" u="sng" spc="-1" dirty="0">
              <a:solidFill>
                <a:srgbClr val="22275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177" y="2057006"/>
            <a:ext cx="3076519" cy="243191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4044" y="389233"/>
            <a:ext cx="4607667" cy="57674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28536" y="5031911"/>
            <a:ext cx="55901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ca-ES" dirty="0" smtClean="0">
                <a:solidFill>
                  <a:srgbClr val="22275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ca-ES" dirty="0">
                <a:solidFill>
                  <a:srgbClr val="22275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Fer servir sempre que es </a:t>
            </a:r>
            <a:r>
              <a:rPr lang="ca-ES" dirty="0" smtClean="0">
                <a:solidFill>
                  <a:srgbClr val="22275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pugui</a:t>
            </a:r>
          </a:p>
          <a:p>
            <a:r>
              <a:rPr lang="ca-ES" dirty="0" smtClean="0">
                <a:solidFill>
                  <a:srgbClr val="22275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 </a:t>
            </a:r>
            <a:r>
              <a:rPr lang="ca-ES" b="1" dirty="0">
                <a:solidFill>
                  <a:srgbClr val="22275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quadricromia i</a:t>
            </a:r>
            <a:r>
              <a:rPr lang="ca-ES" dirty="0">
                <a:solidFill>
                  <a:srgbClr val="22275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ca-ES" b="1" dirty="0" smtClean="0">
                <a:solidFill>
                  <a:srgbClr val="22275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sobre </a:t>
            </a:r>
            <a:r>
              <a:rPr lang="ca-ES" b="1" dirty="0">
                <a:solidFill>
                  <a:srgbClr val="22275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fons </a:t>
            </a:r>
            <a:r>
              <a:rPr lang="ca-ES" b="1" dirty="0" smtClean="0">
                <a:solidFill>
                  <a:srgbClr val="22275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blanc</a:t>
            </a:r>
          </a:p>
          <a:p>
            <a:endParaRPr lang="ca-ES" b="1" dirty="0" smtClean="0">
              <a:solidFill>
                <a:srgbClr val="22275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a-ES" b="1" dirty="0" smtClean="0">
                <a:solidFill>
                  <a:srgbClr val="22275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Sempre amb </a:t>
            </a:r>
            <a:r>
              <a:rPr lang="ca-ES" b="1" dirty="0">
                <a:solidFill>
                  <a:srgbClr val="22275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marge de protecció</a:t>
            </a:r>
            <a:endParaRPr lang="fr-FR" b="1" dirty="0">
              <a:solidFill>
                <a:srgbClr val="22275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37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39087" y="1717658"/>
            <a:ext cx="59091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001"/>
              </a:spcBef>
            </a:pPr>
            <a:r>
              <a:rPr lang="ca-ES" sz="2400" u="sng" spc="-1" dirty="0" smtClean="0">
                <a:solidFill>
                  <a:srgbClr val="22275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Ressenyes de premsa i xarxes socials</a:t>
            </a:r>
            <a:endParaRPr lang="ca-ES" sz="2400" u="sng" spc="-1" dirty="0">
              <a:solidFill>
                <a:srgbClr val="22275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9087" y="2488877"/>
            <a:ext cx="6324603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222751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Twitter</a:t>
            </a:r>
            <a:r>
              <a:rPr lang="en-GB" dirty="0">
                <a:solidFill>
                  <a:srgbClr val="222751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en-GB" dirty="0" smtClean="0">
                <a:solidFill>
                  <a:srgbClr val="222751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: @Euroregion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rgbClr val="222751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LinkedIn</a:t>
            </a:r>
            <a:r>
              <a:rPr lang="fr-FR" dirty="0" smtClean="0">
                <a:solidFill>
                  <a:srgbClr val="222751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: Eurorégion </a:t>
            </a:r>
            <a:r>
              <a:rPr lang="fr-FR" dirty="0">
                <a:solidFill>
                  <a:srgbClr val="222751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Pyrénées Méditerranée – </a:t>
            </a:r>
            <a:r>
              <a:rPr lang="ca-ES" dirty="0" smtClean="0">
                <a:solidFill>
                  <a:srgbClr val="222751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Euroregió Pirineus Mediterrània</a:t>
            </a:r>
            <a:endParaRPr lang="ca-ES" sz="2800" dirty="0" smtClean="0">
              <a:solidFill>
                <a:srgbClr val="222751"/>
              </a:solidFill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b="1" dirty="0" smtClean="0">
                <a:solidFill>
                  <a:srgbClr val="222751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Instagram</a:t>
            </a:r>
            <a:r>
              <a:rPr lang="ca-ES" dirty="0" smtClean="0">
                <a:solidFill>
                  <a:srgbClr val="222751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: euroregionpm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b="1" dirty="0" smtClean="0">
                <a:solidFill>
                  <a:srgbClr val="222751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YouTube</a:t>
            </a:r>
            <a:r>
              <a:rPr lang="ca-ES" dirty="0" smtClean="0">
                <a:solidFill>
                  <a:srgbClr val="222751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: </a:t>
            </a:r>
            <a:r>
              <a:rPr lang="ca-ES" dirty="0" smtClean="0">
                <a:solidFill>
                  <a:srgbClr val="22275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Euroregio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dirty="0" smtClean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fr-FR" sz="2000" b="1" dirty="0" smtClean="0">
                <a:solidFill>
                  <a:srgbClr val="00A6A7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  <a:sym typeface="Wingdings" panose="05000000000000000000" pitchFamily="2" charset="2"/>
              </a:rPr>
              <a:t> </a:t>
            </a:r>
            <a:r>
              <a:rPr lang="ca-ES" sz="2000" b="1" dirty="0" smtClean="0">
                <a:solidFill>
                  <a:srgbClr val="00A6A7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  <a:sym typeface="Wingdings" panose="05000000000000000000" pitchFamily="2" charset="2"/>
              </a:rPr>
              <a:t>Configurar posts en mode públic</a:t>
            </a:r>
            <a:endParaRPr lang="ca-ES" sz="2000" b="1" dirty="0">
              <a:solidFill>
                <a:srgbClr val="00A6A7"/>
              </a:solidFill>
              <a:effectLst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9088" y="5843359"/>
            <a:ext cx="9733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b="1" dirty="0" smtClean="0">
                <a:solidFill>
                  <a:srgbClr val="95C11F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Hashtags: #</a:t>
            </a:r>
            <a:r>
              <a:rPr lang="en-GB" b="1" dirty="0" smtClean="0">
                <a:solidFill>
                  <a:srgbClr val="95C11F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APC24 </a:t>
            </a:r>
            <a:r>
              <a:rPr lang="en-GB" b="1" dirty="0">
                <a:solidFill>
                  <a:srgbClr val="95C11F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#euroregio #euroregiopm </a:t>
            </a:r>
            <a:r>
              <a:rPr lang="en-GB" b="1" dirty="0" smtClean="0">
                <a:solidFill>
                  <a:srgbClr val="95C11F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#euroregion </a:t>
            </a:r>
            <a:r>
              <a:rPr lang="en-GB" b="1" dirty="0">
                <a:solidFill>
                  <a:srgbClr val="95C11F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#EPM </a:t>
            </a:r>
            <a:r>
              <a:rPr lang="en-GB" b="1" dirty="0" smtClean="0">
                <a:solidFill>
                  <a:srgbClr val="95C11F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#EPMpartner</a:t>
            </a:r>
            <a:endParaRPr lang="fr-FR" sz="2800" b="1" dirty="0">
              <a:solidFill>
                <a:srgbClr val="95C11F"/>
              </a:solidFill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374" y="1755474"/>
            <a:ext cx="4501802" cy="318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88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60124" y="2808517"/>
            <a:ext cx="6674857" cy="2586446"/>
          </a:xfrm>
        </p:spPr>
        <p:txBody>
          <a:bodyPr>
            <a:normAutofit/>
          </a:bodyPr>
          <a:lstStyle/>
          <a:p>
            <a:pPr lvl="0"/>
            <a:r>
              <a:rPr lang="ca-ES" sz="1800" dirty="0" smtClean="0">
                <a:solidFill>
                  <a:srgbClr val="22275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Comunicar les persones de contacte comunicació + autorització publicar dades</a:t>
            </a:r>
          </a:p>
          <a:p>
            <a:pPr lvl="0"/>
            <a:r>
              <a:rPr lang="ca-ES" sz="1800" dirty="0" smtClean="0">
                <a:solidFill>
                  <a:srgbClr val="22275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Enviar imatges, vídeos, cartells i fulletons</a:t>
            </a:r>
          </a:p>
          <a:p>
            <a:pPr lvl="0"/>
            <a:r>
              <a:rPr lang="ca-ES" sz="1800" dirty="0" smtClean="0">
                <a:solidFill>
                  <a:srgbClr val="22275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 format Word amb hipervincles </a:t>
            </a:r>
          </a:p>
          <a:p>
            <a:pPr marL="0" lvl="0" indent="0">
              <a:buNone/>
            </a:pPr>
            <a:endParaRPr lang="ca-ES" sz="1800" dirty="0" smtClean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lvl="0" indent="0">
              <a:buNone/>
            </a:pPr>
            <a:r>
              <a:rPr lang="ca-ES" sz="1800" b="1" dirty="0" smtClean="0">
                <a:solidFill>
                  <a:srgbClr val="95C11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Poseu-vos en contacte amb nosaltres per qualsevol dubte</a:t>
            </a:r>
            <a:endParaRPr lang="ca-ES" sz="1800" dirty="0" smtClean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lvl="0" indent="0">
              <a:buNone/>
            </a:pPr>
            <a:endParaRPr lang="ca-ES" sz="1800" dirty="0" smtClean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ca-ES" sz="18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7464" y="1416504"/>
            <a:ext cx="59091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001"/>
              </a:spcBef>
            </a:pPr>
            <a:r>
              <a:rPr lang="ca-ES" sz="2400" u="sng" spc="-1" dirty="0" smtClean="0">
                <a:solidFill>
                  <a:srgbClr val="22275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Ressenyes de premsa i xarxes socials</a:t>
            </a:r>
            <a:endParaRPr lang="ca-ES" sz="2400" u="sng" spc="-1" dirty="0">
              <a:solidFill>
                <a:srgbClr val="22275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/>
          <a:srcRect l="26254" t="13921" r="27319" b="5777"/>
          <a:stretch/>
        </p:blipFill>
        <p:spPr>
          <a:xfrm>
            <a:off x="717463" y="2300778"/>
            <a:ext cx="4152705" cy="403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50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249" y="1825625"/>
            <a:ext cx="3717501" cy="4351338"/>
          </a:xfr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B25F335F-7B05-0F4D-AEBC-F1B78DB89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998" y="420543"/>
            <a:ext cx="6549292" cy="1325563"/>
          </a:xfrm>
        </p:spPr>
        <p:txBody>
          <a:bodyPr>
            <a:normAutofit/>
          </a:bodyPr>
          <a:lstStyle/>
          <a:p>
            <a:pPr algn="ctr"/>
            <a:r>
              <a:rPr lang="ca-ES" sz="4000" b="1" spc="-1" dirty="0" smtClean="0">
                <a:solidFill>
                  <a:srgbClr val="1770A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Comunicació Euroregió: </a:t>
            </a:r>
            <a:br>
              <a:rPr lang="ca-ES" sz="4000" b="1" spc="-1" dirty="0" smtClean="0">
                <a:solidFill>
                  <a:srgbClr val="1770A1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ca-ES" sz="4000" b="1" spc="-1" dirty="0" smtClean="0">
                <a:solidFill>
                  <a:srgbClr val="1770A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bones pràctiques</a:t>
            </a:r>
            <a:endParaRPr lang="ca-ES" sz="4000" spc="-1" dirty="0">
              <a:solidFill>
                <a:srgbClr val="1770A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7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672" y="1825625"/>
            <a:ext cx="3120656" cy="4351338"/>
          </a:xfrm>
        </p:spPr>
      </p:pic>
    </p:spTree>
    <p:extLst>
      <p:ext uri="{BB962C8B-B14F-4D97-AF65-F5344CB8AC3E}">
        <p14:creationId xmlns:p14="http://schemas.microsoft.com/office/powerpoint/2010/main" val="47254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19245" y="342230"/>
            <a:ext cx="3353510" cy="1325563"/>
          </a:xfrm>
        </p:spPr>
        <p:txBody>
          <a:bodyPr/>
          <a:lstStyle/>
          <a:p>
            <a:r>
              <a:rPr lang="ca-ES" b="1" spc="-1" dirty="0" smtClean="0">
                <a:solidFill>
                  <a:srgbClr val="1770A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Calendari</a:t>
            </a:r>
            <a:endParaRPr lang="ca-ES" dirty="0">
              <a:solidFill>
                <a:srgbClr val="1770A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a-ES" dirty="0" smtClean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Invitar-nos als esdeveniments relacionats amb els projectes (kick-off, webinaris, exposicions...) al correu electrònic:</a:t>
            </a:r>
            <a:endParaRPr lang="ca-ES" dirty="0" smtClean="0">
              <a:solidFill>
                <a:srgbClr val="22275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>
              <a:buNone/>
            </a:pPr>
            <a:r>
              <a:rPr lang="ca-ES" u="sng" dirty="0" smtClean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  <a:hlinkClick r:id="rId2"/>
              </a:rPr>
              <a:t>com@euroregio-epm.eu</a:t>
            </a:r>
            <a:r>
              <a:rPr lang="ca-ES" dirty="0" smtClean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  <a:hlinkClick r:id="rId2"/>
              </a:rPr>
              <a:t> </a:t>
            </a:r>
            <a:r>
              <a:rPr lang="ca-ES" dirty="0" smtClean="0">
                <a:solidFill>
                  <a:srgbClr val="22275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+</a:t>
            </a:r>
            <a:r>
              <a:rPr lang="ca-ES" dirty="0" smtClean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ca-ES" dirty="0" smtClean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  <a:hlinkClick r:id="rId3"/>
              </a:rPr>
              <a:t>lorena.abelendacastro@euroregio-epm.eu</a:t>
            </a:r>
            <a:r>
              <a:rPr lang="ca-ES" dirty="0" smtClean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+ </a:t>
            </a:r>
            <a:r>
              <a:rPr lang="ca-ES" dirty="0" smtClean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  <a:hlinkClick r:id="rId4"/>
              </a:rPr>
              <a:t>flora.bacquelaine@euroregio-epm.eu</a:t>
            </a:r>
            <a:r>
              <a:rPr lang="ca-ES" dirty="0" smtClean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marL="0" indent="0">
              <a:buNone/>
            </a:pPr>
            <a:endParaRPr lang="ca-ES" dirty="0" smtClean="0">
              <a:solidFill>
                <a:srgbClr val="22275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ca-ES" dirty="0" smtClean="0">
                <a:solidFill>
                  <a:srgbClr val="22275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Adjuntar documents (cartells, fulletons, etc.)</a:t>
            </a:r>
          </a:p>
          <a:p>
            <a:endParaRPr lang="ca-ES" dirty="0" smtClean="0">
              <a:solidFill>
                <a:srgbClr val="22275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ca-ES" dirty="0" smtClean="0">
                <a:solidFill>
                  <a:srgbClr val="22275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Configuraci</a:t>
            </a:r>
            <a:r>
              <a:rPr lang="ca-ES" spc="-1" dirty="0" smtClean="0">
                <a:solidFill>
                  <a:srgbClr val="22275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ó per rebre les nostres invitacions</a:t>
            </a:r>
          </a:p>
          <a:p>
            <a:endParaRPr lang="ca-ES" dirty="0">
              <a:solidFill>
                <a:srgbClr val="22275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69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uroregion">
  <a:themeElements>
    <a:clrScheme name="Personnalisé 4">
      <a:dk1>
        <a:srgbClr val="000000"/>
      </a:dk1>
      <a:lt1>
        <a:srgbClr val="FFFFFF"/>
      </a:lt1>
      <a:dk2>
        <a:srgbClr val="176E9F"/>
      </a:dk2>
      <a:lt2>
        <a:srgbClr val="FEFFFE"/>
      </a:lt2>
      <a:accent1>
        <a:srgbClr val="00AFD3"/>
      </a:accent1>
      <a:accent2>
        <a:srgbClr val="94C01F"/>
      </a:accent2>
      <a:accent3>
        <a:srgbClr val="00A5A7"/>
      </a:accent3>
      <a:accent4>
        <a:srgbClr val="EFE53E"/>
      </a:accent4>
      <a:accent5>
        <a:srgbClr val="212750"/>
      </a:accent5>
      <a:accent6>
        <a:srgbClr val="08457E"/>
      </a:accent6>
      <a:hlink>
        <a:srgbClr val="00AECE"/>
      </a:hlink>
      <a:folHlink>
        <a:srgbClr val="CAD52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roregion" id="{739BDCC5-D464-B245-866D-DCB0B1668F69}" vid="{D152311F-D252-414B-9012-6C47EF43E22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euroregion</Template>
  <TotalTime>2725</TotalTime>
  <Words>289</Words>
  <Application>Microsoft Office PowerPoint</Application>
  <PresentationFormat>Grand écran</PresentationFormat>
  <Paragraphs>66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Arial</vt:lpstr>
      <vt:lpstr>Calibri</vt:lpstr>
      <vt:lpstr>Poppins</vt:lpstr>
      <vt:lpstr>Times New Roman</vt:lpstr>
      <vt:lpstr>Wingdings</vt:lpstr>
      <vt:lpstr>euroregion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Comunicació Euroregió:  bones pràctiques</vt:lpstr>
      <vt:lpstr>Calendari</vt:lpstr>
      <vt:lpstr>Gmail</vt:lpstr>
      <vt:lpstr>Présentation PowerPoint</vt:lpstr>
      <vt:lpstr>Outlook</vt:lpstr>
      <vt:lpstr>Présentation PowerPoint</vt:lpstr>
      <vt:lpstr>Présentation PowerPoint</vt:lpstr>
      <vt:lpstr>Présentation PowerPoint</vt:lpstr>
      <vt:lpstr>Présentation PowerPoint</vt:lpstr>
      <vt:lpstr>Gràcies per la vostra atenció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L’EUROREGIÓ PIRINEUS MEDITE</dc:title>
  <dc:subject/>
  <dc:creator>tanit MIR PAMIES</dc:creator>
  <dc:description/>
  <cp:lastModifiedBy>MISSIONS</cp:lastModifiedBy>
  <cp:revision>178</cp:revision>
  <cp:lastPrinted>2019-09-13T09:24:14Z</cp:lastPrinted>
  <dcterms:created xsi:type="dcterms:W3CDTF">2018-06-14T08:04:22Z</dcterms:created>
  <dcterms:modified xsi:type="dcterms:W3CDTF">2024-04-25T10:19:38Z</dcterms:modified>
  <dc:language>es-ES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Grand écran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19</vt:i4>
  </property>
</Properties>
</file>